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</p:sldIdLst>
  <p:sldSz cx="9144000" cy="6858000" type="screen4x3"/>
  <p:notesSz cx="6858000" cy="9144000"/>
  <p:custDataLst>
    <p:tags r:id="rId19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28/10/2015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:\Mayte\Fotos corazon\20131018_Corazón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5" t="48500"/>
          <a:stretch/>
        </p:blipFill>
        <p:spPr bwMode="auto">
          <a:xfrm>
            <a:off x="-22528" y="-51096"/>
            <a:ext cx="9166528" cy="679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475656" y="0"/>
            <a:ext cx="6081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dirty="0" smtClean="0">
                <a:solidFill>
                  <a:srgbClr val="FF0000"/>
                </a:solidFill>
              </a:rPr>
              <a:t>CASO CLÍNICO</a:t>
            </a:r>
          </a:p>
        </p:txBody>
      </p:sp>
    </p:spTree>
    <p:extLst>
      <p:ext uri="{BB962C8B-B14F-4D97-AF65-F5344CB8AC3E}">
        <p14:creationId xmlns:p14="http://schemas.microsoft.com/office/powerpoint/2010/main" val="977232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:\Casos CONSULTA\13A2\HE 13A2 B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6024" r="39783" b="6010"/>
          <a:stretch/>
        </p:blipFill>
        <p:spPr bwMode="auto">
          <a:xfrm>
            <a:off x="2627784" y="0"/>
            <a:ext cx="3979422" cy="65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6021288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r>
              <a:rPr lang="es-ES" dirty="0" smtClean="0"/>
              <a:t>. Panorámica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917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Y:\Casos CONSULTA\13A2\HE 2 13A2 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458" cy="564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63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Y:\Casos CONSULTA\13A2\MASSON 13A2  B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4986" r="42770" b="16399"/>
          <a:stretch/>
        </p:blipFill>
        <p:spPr bwMode="auto">
          <a:xfrm>
            <a:off x="2531856" y="27072"/>
            <a:ext cx="3731432" cy="683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6283642"/>
            <a:ext cx="212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Masson</a:t>
            </a:r>
            <a:r>
              <a:rPr lang="es-ES" dirty="0" smtClean="0"/>
              <a:t>. Panorámica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686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:\Casos CONSULTA\13A2\MASSON 2 13A2 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" y="-25504"/>
            <a:ext cx="9129976" cy="56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628364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Masson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944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:\Casos CONSULTA\13A2\HE 13A2 B4 CORON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" y="17904"/>
            <a:ext cx="9121095" cy="560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628364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171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Y:\Casos CONSULTA\13A2\HE 2 13A2 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8" y="-9128"/>
            <a:ext cx="9144000" cy="56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628364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761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:\Casos CONSULTA\13A2\MASSON 13A2 B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30215" b="13636"/>
          <a:stretch/>
        </p:blipFill>
        <p:spPr bwMode="auto">
          <a:xfrm>
            <a:off x="755576" y="0"/>
            <a:ext cx="7920880" cy="688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638132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Masson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00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necrop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" y="109538"/>
            <a:ext cx="8945217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1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0"/>
            <a:ext cx="770485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dirty="0"/>
          </a:p>
          <a:p>
            <a:r>
              <a:rPr lang="es-ES" sz="2800" dirty="0" smtClean="0"/>
              <a:t>Varón de 40 años</a:t>
            </a:r>
          </a:p>
          <a:p>
            <a:endParaRPr lang="es-ES" sz="2800" dirty="0" smtClean="0"/>
          </a:p>
          <a:p>
            <a:r>
              <a:rPr lang="es-ES" sz="2800" dirty="0" err="1" smtClean="0"/>
              <a:t>Enolismo</a:t>
            </a:r>
            <a:r>
              <a:rPr lang="es-ES" sz="2800" dirty="0" smtClean="0"/>
              <a:t> crónico</a:t>
            </a:r>
          </a:p>
          <a:p>
            <a:endParaRPr lang="es-ES" sz="2800" dirty="0" smtClean="0"/>
          </a:p>
          <a:p>
            <a:r>
              <a:rPr lang="es-ES" sz="2800" dirty="0" smtClean="0"/>
              <a:t>Ingresa con descompensación hidrópica y anasarca.</a:t>
            </a:r>
          </a:p>
          <a:p>
            <a:r>
              <a:rPr lang="es-ES" sz="2800" dirty="0" smtClean="0"/>
              <a:t>Se le había encontrado en el suelo cianótico y con parada </a:t>
            </a:r>
            <a:r>
              <a:rPr lang="es-ES" sz="2800" dirty="0" err="1" smtClean="0"/>
              <a:t>cardiorespiratoria</a:t>
            </a:r>
            <a:r>
              <a:rPr lang="es-ES" sz="2800" dirty="0" smtClean="0"/>
              <a:t>.</a:t>
            </a:r>
          </a:p>
          <a:p>
            <a:endParaRPr lang="es-ES" sz="2800" dirty="0" smtClean="0"/>
          </a:p>
          <a:p>
            <a:r>
              <a:rPr lang="es-ES" sz="2800" dirty="0" smtClean="0"/>
              <a:t>Se recuperó tras RCP y adrenalina </a:t>
            </a:r>
          </a:p>
          <a:p>
            <a:r>
              <a:rPr lang="es-ES" sz="2800" dirty="0" smtClean="0"/>
              <a:t>Ingresa con pulsos periféricos ligeramente </a:t>
            </a:r>
            <a:r>
              <a:rPr lang="es-ES" sz="2800" dirty="0" err="1" smtClean="0"/>
              <a:t>taquicardico</a:t>
            </a:r>
            <a:r>
              <a:rPr lang="es-ES" sz="2800" dirty="0" smtClean="0"/>
              <a:t>.</a:t>
            </a:r>
          </a:p>
          <a:p>
            <a:endParaRPr lang="es-ES" sz="2800" dirty="0" smtClean="0"/>
          </a:p>
          <a:p>
            <a:r>
              <a:rPr lang="es-ES" sz="2800" dirty="0" smtClean="0"/>
              <a:t>A la llegada a la UCI, </a:t>
            </a:r>
            <a:r>
              <a:rPr lang="es-ES" sz="2800" dirty="0" err="1" smtClean="0"/>
              <a:t>bradicardicación</a:t>
            </a:r>
            <a:r>
              <a:rPr lang="es-ES" sz="2800" dirty="0" smtClean="0"/>
              <a:t> , se reinicia RCP, no responde y es </a:t>
            </a:r>
            <a:r>
              <a:rPr lang="es-ES" sz="2800" dirty="0" err="1" smtClean="0"/>
              <a:t>Exitus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41142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Casos CONSULTA\13A2\PANOR 13A2 B1 H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7" r="22557"/>
          <a:stretch/>
        </p:blipFill>
        <p:spPr bwMode="auto">
          <a:xfrm rot="5400000">
            <a:off x="1463952" y="-1340816"/>
            <a:ext cx="6229416" cy="91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6093296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HE. Panorámica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799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Casos CONSULTA\13A2\HE 2 13A2 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61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869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Casos CONSULTA\13A2\HE 3 13A2 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"/>
            <a:ext cx="9144000" cy="56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936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Casos CONSULTA\13A2\HE 4 13A2 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01"/>
            <a:ext cx="9144000" cy="56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512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290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Casos CONSULTA\13A2\MASSON 2 13A2 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8"/>
            <a:ext cx="9203047" cy="56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609329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Masson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207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Casos CONSULTA\13A2\HE 2 13A2 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2" y="12224"/>
            <a:ext cx="9112424" cy="5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989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:\Casos CONSULTA\13A2\HE 3 13A2 B9 AO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0" y="0"/>
            <a:ext cx="9144000" cy="56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13053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28497&quot;&gt;&lt;property id=&quot;20148&quot; value=&quot;5&quot;/&gt;&lt;property id=&quot;20300&quot; value=&quot;Slide 3&quot;/&gt;&lt;property id=&quot;20307&quot; value=&quot;257&quot;/&gt;&lt;/object&gt;&lt;object type=&quot;3&quot; unique_id=&quot;28498&quot;&gt;&lt;property id=&quot;20148&quot; value=&quot;5&quot;/&gt;&lt;property id=&quot;20300&quot; value=&quot;Slide 4&quot;/&gt;&lt;property id=&quot;20307&quot; value=&quot;258&quot;/&gt;&lt;/object&gt;&lt;object type=&quot;3&quot; unique_id=&quot;28499&quot;&gt;&lt;property id=&quot;20148&quot; value=&quot;5&quot;/&gt;&lt;property id=&quot;20300&quot; value=&quot;Slide 5&quot;/&gt;&lt;property id=&quot;20307&quot; value=&quot;259&quot;/&gt;&lt;/object&gt;&lt;object type=&quot;3&quot; unique_id=&quot;28500&quot;&gt;&lt;property id=&quot;20148&quot; value=&quot;5&quot;/&gt;&lt;property id=&quot;20300&quot; value=&quot;Slide 6&quot;/&gt;&lt;property id=&quot;20307&quot; value=&quot;260&quot;/&gt;&lt;/object&gt;&lt;object type=&quot;3&quot; unique_id=&quot;28501&quot;&gt;&lt;property id=&quot;20148&quot; value=&quot;5&quot;/&gt;&lt;property id=&quot;20300&quot; value=&quot;Slide 7&quot;/&gt;&lt;property id=&quot;20307&quot; value=&quot;262&quot;/&gt;&lt;/object&gt;&lt;object type=&quot;3&quot; unique_id=&quot;28503&quot;&gt;&lt;property id=&quot;20148&quot; value=&quot;5&quot;/&gt;&lt;property id=&quot;20300&quot; value=&quot;Slide 8&quot;/&gt;&lt;property id=&quot;20307&quot; value=&quot;264&quot;/&gt;&lt;/object&gt;&lt;object type=&quot;3&quot; unique_id=&quot;28504&quot;&gt;&lt;property id=&quot;20148&quot; value=&quot;5&quot;/&gt;&lt;property id=&quot;20300&quot; value=&quot;Slide 9&quot;/&gt;&lt;property id=&quot;20307&quot; value=&quot;265&quot;/&gt;&lt;/object&gt;&lt;object type=&quot;3&quot; unique_id=&quot;28505&quot;&gt;&lt;property id=&quot;20148&quot; value=&quot;5&quot;/&gt;&lt;property id=&quot;20300&quot; value=&quot;Slide 10&quot;/&gt;&lt;property id=&quot;20307&quot; value=&quot;266&quot;/&gt;&lt;/object&gt;&lt;object type=&quot;3&quot; unique_id=&quot;28506&quot;&gt;&lt;property id=&quot;20148&quot; value=&quot;5&quot;/&gt;&lt;property id=&quot;20300&quot; value=&quot;Slide 11&quot;/&gt;&lt;property id=&quot;20307&quot; value=&quot;267&quot;/&gt;&lt;/object&gt;&lt;object type=&quot;3&quot; unique_id=&quot;28507&quot;&gt;&lt;property id=&quot;20148&quot; value=&quot;5&quot;/&gt;&lt;property id=&quot;20300&quot; value=&quot;Slide 12&quot;/&gt;&lt;property id=&quot;20307&quot; value=&quot;268&quot;/&gt;&lt;/object&gt;&lt;object type=&quot;3&quot; unique_id=&quot;28508&quot;&gt;&lt;property id=&quot;20148&quot; value=&quot;5&quot;/&gt;&lt;property id=&quot;20300&quot; value=&quot;Slide 13&quot;/&gt;&lt;property id=&quot;20307&quot; value=&quot;269&quot;/&gt;&lt;/object&gt;&lt;object type=&quot;3&quot; unique_id=&quot;28509&quot;&gt;&lt;property id=&quot;20148&quot; value=&quot;5&quot;/&gt;&lt;property id=&quot;20300&quot; value=&quot;Slide 14&quot;/&gt;&lt;property id=&quot;20307&quot; value=&quot;270&quot;/&gt;&lt;/object&gt;&lt;object type=&quot;3&quot; unique_id=&quot;28510&quot;&gt;&lt;property id=&quot;20148&quot; value=&quot;5&quot;/&gt;&lt;property id=&quot;20300&quot; value=&quot;Slide 15&quot;/&gt;&lt;property id=&quot;20307&quot; value=&quot;271&quot;/&gt;&lt;/object&gt;&lt;object type=&quot;3&quot; unique_id=&quot;28511&quot;&gt;&lt;property id=&quot;20148&quot; value=&quot;5&quot;/&gt;&lt;property id=&quot;20300&quot; value=&quot;Slide 16&quot;/&gt;&lt;property id=&quot;20307&quot; value=&quot;272&quot;/&gt;&lt;/object&gt;&lt;object type=&quot;3&quot; unique_id=&quot;28589&quot;&gt;&lt;property id=&quot;20148&quot; value=&quot;5&quot;/&gt;&lt;property id=&quot;20300&quot; value=&quot;Slide 1&quot;/&gt;&lt;property id=&quot;20307&quot; value=&quot;274&quot;/&gt;&lt;/object&gt;&lt;object type=&quot;3&quot; unique_id=&quot;28646&quot;&gt;&lt;property id=&quot;20148&quot; value=&quot;5&quot;/&gt;&lt;property id=&quot;20300&quot; value=&quot;Slide 17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80</Words>
  <Application>Microsoft Office PowerPoint</Application>
  <PresentationFormat>Presentación en pantalla (4:3)</PresentationFormat>
  <Paragraphs>27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JERONIMO FORTEZA VILA</dc:creator>
  <cp:lastModifiedBy>JERONIMO FORTEZA VILA</cp:lastModifiedBy>
  <cp:revision>6</cp:revision>
  <dcterms:created xsi:type="dcterms:W3CDTF">2015-10-28T11:19:09Z</dcterms:created>
  <dcterms:modified xsi:type="dcterms:W3CDTF">2015-10-28T12:43:02Z</dcterms:modified>
</cp:coreProperties>
</file>